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68" r:id="rId2"/>
  </p:sldMasterIdLst>
  <p:sldIdLst>
    <p:sldId id="264" r:id="rId3"/>
    <p:sldId id="257" r:id="rId4"/>
    <p:sldId id="256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1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9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9458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9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871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26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15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0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8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2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6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6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83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9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2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AB48-6B81-443C-84F0-8098475CA912}" type="datetimeFigureOut">
              <a:rPr lang="en-US" smtClean="0"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0E9ABD0-655E-4203-B2D8-6AEABBAE0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5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paulopola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pbagadzinski@appgraft.com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" TargetMode="External"/><Relationship Id="rId7" Type="http://schemas.openxmlformats.org/officeDocument/2006/relationships/hyperlink" Target="mailto:pbagadzinski@appgraft.com" TargetMode="External"/><Relationship Id="rId2" Type="http://schemas.openxmlformats.org/officeDocument/2006/relationships/hyperlink" Target="http://aka.ms/conn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ulopolaco" TargetMode="External"/><Relationship Id="rId5" Type="http://schemas.openxmlformats.org/officeDocument/2006/relationships/hyperlink" Target="https://github.com/BillWagner/TourOfCSharp6" TargetMode="External"/><Relationship Id="rId4" Type="http://schemas.openxmlformats.org/officeDocument/2006/relationships/hyperlink" Target="http://www.visualstudi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8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035" y="925754"/>
            <a:ext cx="1435420" cy="991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47" y="1530696"/>
            <a:ext cx="4001412" cy="5386027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111690" y="5079507"/>
            <a:ext cx="8911687" cy="128089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01314" y="63639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i="1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Connect(“?”);</a:t>
            </a:r>
            <a:endParaRPr lang="en-US" i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64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761" y="184115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535" y="1841157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648" y="1841157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422" y="1841157"/>
            <a:ext cx="1219200" cy="12192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898123" y="4627321"/>
            <a:ext cx="8911687" cy="128089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Paul Bagadzinski</a:t>
            </a:r>
            <a:b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pbagadzinski@appgraft.com</a:t>
            </a: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github.com/paulopolaco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7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Studio 2013</a:t>
            </a:r>
            <a:b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Community Edition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j-lt"/>
                <a:cs typeface="Segoe UI" panose="020B0502040204020203" pitchFamily="34" charset="0"/>
              </a:rPr>
              <a:t>Free for teams with 5 </a:t>
            </a:r>
            <a:r>
              <a:rPr lang="en-US" sz="2800" dirty="0" err="1" smtClean="0">
                <a:latin typeface="+mj-lt"/>
                <a:cs typeface="Segoe UI" panose="020B0502040204020203" pitchFamily="34" charset="0"/>
              </a:rPr>
              <a:t>devs</a:t>
            </a:r>
            <a:endParaRPr lang="en-US" sz="2800" dirty="0" smtClean="0">
              <a:latin typeface="+mj-lt"/>
              <a:cs typeface="Segoe UI" panose="020B0502040204020203" pitchFamily="34" charset="0"/>
            </a:endParaRPr>
          </a:p>
          <a:p>
            <a:r>
              <a:rPr lang="en-US" sz="2800" dirty="0" smtClean="0">
                <a:latin typeface="+mj-lt"/>
                <a:cs typeface="Segoe UI" panose="020B0502040204020203" pitchFamily="34" charset="0"/>
              </a:rPr>
              <a:t>Allows for extensions</a:t>
            </a:r>
          </a:p>
          <a:p>
            <a:r>
              <a:rPr lang="en-US" sz="2800" dirty="0" smtClean="0">
                <a:latin typeface="+mj-lt"/>
                <a:cs typeface="Segoe UI" panose="020B0502040204020203" pitchFamily="34" charset="0"/>
              </a:rPr>
              <a:t>Same features as Professional</a:t>
            </a:r>
          </a:p>
          <a:p>
            <a:r>
              <a:rPr lang="en-US" sz="2800" dirty="0" smtClean="0">
                <a:latin typeface="+mj-lt"/>
                <a:cs typeface="Segoe UI" panose="020B0502040204020203" pitchFamily="34" charset="0"/>
              </a:rPr>
              <a:t>Comes with Update 4</a:t>
            </a:r>
          </a:p>
        </p:txBody>
      </p:sp>
    </p:spTree>
    <p:extLst>
      <p:ext uri="{BB962C8B-B14F-4D97-AF65-F5344CB8AC3E}">
        <p14:creationId xmlns:p14="http://schemas.microsoft.com/office/powerpoint/2010/main" val="13579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Studio 2015</a:t>
            </a:r>
            <a:b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Preview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Diagnostic and debugger tools</a:t>
            </a:r>
          </a:p>
          <a:p>
            <a:r>
              <a:rPr lang="en-US" sz="2800" dirty="0" smtClean="0"/>
              <a:t>Breakpoint conditions &amp; actions</a:t>
            </a:r>
          </a:p>
          <a:p>
            <a:r>
              <a:rPr lang="en-US" sz="2800" dirty="0" smtClean="0"/>
              <a:t>Exception filters</a:t>
            </a:r>
          </a:p>
          <a:p>
            <a:r>
              <a:rPr lang="en-US" sz="2800" dirty="0" err="1" smtClean="0"/>
              <a:t>ReSharper</a:t>
            </a:r>
            <a:r>
              <a:rPr lang="en-US" sz="2800" dirty="0" smtClean="0"/>
              <a:t> style </a:t>
            </a:r>
            <a:r>
              <a:rPr lang="en-US" sz="2800" dirty="0" err="1" smtClean="0"/>
              <a:t>lightbulbs</a:t>
            </a:r>
            <a:endParaRPr lang="en-US" sz="2800" dirty="0" smtClean="0"/>
          </a:p>
          <a:p>
            <a:r>
              <a:rPr lang="en-US" sz="2800" dirty="0" smtClean="0"/>
              <a:t>Roslyn compiler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06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C# 6.0</a:t>
            </a:r>
            <a:b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.NET 2015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 .NET Core stack open sourced</a:t>
            </a:r>
          </a:p>
          <a:p>
            <a:r>
              <a:rPr lang="en-US" dirty="0" smtClean="0"/>
              <a:t>ASP.NET v5 open sourced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for iOS and Android</a:t>
            </a:r>
          </a:p>
          <a:p>
            <a:r>
              <a:rPr lang="en-US" dirty="0"/>
              <a:t>Version </a:t>
            </a:r>
            <a:r>
              <a:rPr lang="en-US" dirty="0" smtClean="0"/>
              <a:t>isolation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0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Demonstration,</a:t>
            </a:r>
            <a:b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Demonstration,</a:t>
            </a:r>
            <a:b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Demonstration,</a:t>
            </a:r>
            <a:b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Demonstration,</a:t>
            </a:r>
            <a:b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Demonstration,</a:t>
            </a:r>
            <a:b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Demonstration,</a:t>
            </a:r>
            <a:b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Demonstration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168" y="281855"/>
            <a:ext cx="6804742" cy="65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9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C# 6.0</a:t>
            </a:r>
            <a:b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&amp; Await in catch or finally blocks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double</a:t>
            </a:r>
            <a:r>
              <a:rPr lang="en-US" dirty="0" smtClean="0"/>
              <a:t> _distance =&gt; </a:t>
            </a:r>
            <a:r>
              <a:rPr lang="en-US" dirty="0" err="1" smtClean="0">
                <a:solidFill>
                  <a:srgbClr val="00B0F0"/>
                </a:solidFill>
              </a:rPr>
              <a:t>Math</a:t>
            </a:r>
            <a:r>
              <a:rPr lang="en-US" dirty="0" err="1" smtClean="0"/>
              <a:t>.Sqrt</a:t>
            </a:r>
            <a:r>
              <a:rPr lang="en-US" dirty="0" smtClean="0"/>
              <a:t>(64);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Dictionary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rgbClr val="0070C0"/>
                </a:solidFill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70C0"/>
                </a:solidFill>
              </a:rPr>
              <a:t>string</a:t>
            </a:r>
            <a:r>
              <a:rPr lang="en-US" dirty="0" smtClean="0"/>
              <a:t>&gt;()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[200] = </a:t>
            </a:r>
            <a:r>
              <a:rPr lang="en-US" dirty="0" smtClean="0">
                <a:solidFill>
                  <a:schemeClr val="accent1"/>
                </a:solidFill>
              </a:rPr>
              <a:t>“Okay”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[404] = </a:t>
            </a:r>
            <a:r>
              <a:rPr lang="en-US" dirty="0" smtClean="0">
                <a:solidFill>
                  <a:schemeClr val="accent1"/>
                </a:solidFill>
              </a:rPr>
              <a:t>“Page not found” </a:t>
            </a:r>
            <a:r>
              <a:rPr lang="en-US" dirty="0" smtClean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0179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Additional Resources</a:t>
            </a:r>
            <a:b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Moving Forward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Connect(); Microsoft Visual Studio </a:t>
            </a:r>
            <a:r>
              <a:rPr lang="en-US" dirty="0" err="1" smtClean="0"/>
              <a:t>vNext</a:t>
            </a:r>
            <a:r>
              <a:rPr lang="en-US" dirty="0" smtClean="0"/>
              <a:t> &amp; Azure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aka.ms/connect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github.com/dotnet</a:t>
            </a:r>
            <a:endParaRPr lang="en-US" dirty="0" smtClean="0"/>
          </a:p>
          <a:p>
            <a:r>
              <a:rPr lang="en-US" dirty="0" smtClean="0"/>
              <a:t>Visual Studio 2015 Preview download</a:t>
            </a:r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www.visualstudio.com</a:t>
            </a:r>
            <a:endParaRPr lang="en-US" dirty="0" smtClean="0"/>
          </a:p>
          <a:p>
            <a:r>
              <a:rPr lang="en-US" dirty="0" smtClean="0"/>
              <a:t>Bill Wagner C# 6.0 Samples &amp; Demos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github.com/BillWagner/TourOfCSharp6</a:t>
            </a:r>
            <a:endParaRPr lang="en-US" dirty="0" smtClean="0"/>
          </a:p>
          <a:p>
            <a:r>
              <a:rPr lang="en-US" dirty="0" smtClean="0"/>
              <a:t>Demo code shown today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</a:t>
            </a:r>
            <a:r>
              <a:rPr lang="pl-PL" dirty="0" smtClean="0">
                <a:hlinkClick r:id="rId6"/>
              </a:rPr>
              <a:t>P</a:t>
            </a:r>
            <a:r>
              <a:rPr lang="en-US" dirty="0" err="1" smtClean="0">
                <a:hlinkClick r:id="rId6"/>
              </a:rPr>
              <a:t>aulo</a:t>
            </a:r>
            <a:r>
              <a:rPr lang="pl-PL" dirty="0" smtClean="0">
                <a:hlinkClick r:id="rId6"/>
              </a:rPr>
              <a:t>P</a:t>
            </a:r>
            <a:r>
              <a:rPr lang="en-US" dirty="0" err="1" smtClean="0">
                <a:hlinkClick r:id="rId6"/>
              </a:rPr>
              <a:t>olac</a:t>
            </a:r>
            <a:r>
              <a:rPr lang="pl-PL" dirty="0" smtClean="0">
                <a:hlinkClick r:id="rId6"/>
              </a:rPr>
              <a:t>o/GangVS2015Preview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pbagadzinski@appgraft.com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7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milyTree04_16x9.potx" id="{B964823B-9989-4770-AD4F-CD518EC6023C}" vid="{1B7A11DD-A8BF-4C0B-8348-71949B7D9CE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A562F9-1426-469A-842D-A8882B635E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Family tree chart (vertical, green, red, widescreen)</Template>
  <TotalTime>0</TotalTime>
  <Words>140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Segoe UI</vt:lpstr>
      <vt:lpstr>Wingdings 3</vt:lpstr>
      <vt:lpstr>Wisp</vt:lpstr>
      <vt:lpstr>PowerPoint Presentation</vt:lpstr>
      <vt:lpstr>?</vt:lpstr>
      <vt:lpstr>Paul Bagadzinski pbagadzinski@appgraft.com https://github.com/paulopolaco</vt:lpstr>
      <vt:lpstr>Visual Studio 2013 Community Edition</vt:lpstr>
      <vt:lpstr>Visual Studio 2015 Preview</vt:lpstr>
      <vt:lpstr>Visual C# 6.0 .NET 2015</vt:lpstr>
      <vt:lpstr>Demonstration, Demonstration, Demonstration, Demonstration, Demonstration, Demonstration, Demonstration</vt:lpstr>
      <vt:lpstr>Visual C# 6.0 Features</vt:lpstr>
      <vt:lpstr>Additional Resources Moving Forward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2014-11-19T13:16:00Z</dcterms:created>
  <dcterms:modified xsi:type="dcterms:W3CDTF">2014-11-19T19:58:23Z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TC040010539991</vt:lpwstr>
  </property>
</Properties>
</file>